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63651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Mucking About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pointed at orange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7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78B5E-187B-42AD-B2C5-D54CA9378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312300"/>
            <a:ext cx="7025776" cy="3962268"/>
          </a:xfrm>
          <a:prstGeom prst="rect">
            <a:avLst/>
          </a:prstGeom>
        </p:spPr>
      </p:pic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9D6E7A0A-273C-4D58-8E52-F04E233C6E8D}"/>
              </a:ext>
            </a:extLst>
          </p:cNvPr>
          <p:cNvSpPr/>
          <p:nvPr/>
        </p:nvSpPr>
        <p:spPr>
          <a:xfrm>
            <a:off x="3541222" y="5860473"/>
            <a:ext cx="173570" cy="149629"/>
          </a:xfrm>
          <a:prstGeom prst="triangle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1457</TotalTime>
  <Words>62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2019-04-19T18:50:15Z</dcterms:modified>
  <cp:category>Shooting</cp:category>
</cp:coreProperties>
</file>

<file path=docProps/thumbnail.jpeg>
</file>